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320" r:id="rId8"/>
    <p:sldId id="321" r:id="rId9"/>
    <p:sldId id="322" r:id="rId10"/>
    <p:sldId id="324" r:id="rId11"/>
    <p:sldId id="323" r:id="rId12"/>
    <p:sldId id="272" r:id="rId13"/>
    <p:sldId id="269" r:id="rId14"/>
    <p:sldId id="270" r:id="rId15"/>
    <p:sldId id="271" r:id="rId16"/>
    <p:sldId id="275" r:id="rId17"/>
    <p:sldId id="276" r:id="rId18"/>
    <p:sldId id="273" r:id="rId19"/>
    <p:sldId id="274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58081-586D-4E16-9224-BAF634B772C8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79759-395B-448B-9451-C886D4E68A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FPGA Control of Induction Motors (SD1019)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Bibek</a:t>
            </a:r>
            <a:r>
              <a:rPr lang="en-US" dirty="0" smtClean="0"/>
              <a:t> </a:t>
            </a:r>
            <a:r>
              <a:rPr lang="en-US" dirty="0" err="1" smtClean="0"/>
              <a:t>Bhattarai</a:t>
            </a:r>
            <a:endParaRPr lang="en-US" dirty="0" smtClean="0"/>
          </a:p>
          <a:p>
            <a:r>
              <a:rPr lang="en-US" dirty="0" smtClean="0"/>
              <a:t>Thomas  </a:t>
            </a:r>
            <a:r>
              <a:rPr lang="en-US" dirty="0" err="1" smtClean="0"/>
              <a:t>Conlin</a:t>
            </a:r>
            <a:endParaRPr lang="en-US" dirty="0" smtClean="0"/>
          </a:p>
          <a:p>
            <a:r>
              <a:rPr lang="en-US" dirty="0" smtClean="0"/>
              <a:t>Sharan Ghimire</a:t>
            </a:r>
          </a:p>
          <a:p>
            <a:r>
              <a:rPr lang="en-US" dirty="0" smtClean="0"/>
              <a:t>Advisors: Dr. </a:t>
            </a:r>
            <a:r>
              <a:rPr lang="en-US" dirty="0" err="1" smtClean="0"/>
              <a:t>Cristinel</a:t>
            </a:r>
            <a:r>
              <a:rPr lang="en-US" dirty="0" smtClean="0"/>
              <a:t> </a:t>
            </a:r>
            <a:r>
              <a:rPr lang="en-US" dirty="0" err="1" smtClean="0"/>
              <a:t>Ababei</a:t>
            </a:r>
            <a:r>
              <a:rPr lang="en-US" dirty="0" smtClean="0"/>
              <a:t>, Dr. </a:t>
            </a:r>
            <a:r>
              <a:rPr lang="en-US" dirty="0" err="1" smtClean="0"/>
              <a:t>Yuvarajan</a:t>
            </a:r>
            <a:r>
              <a:rPr lang="en-US" dirty="0" smtClean="0"/>
              <a:t>,</a:t>
            </a:r>
          </a:p>
          <a:p>
            <a:r>
              <a:rPr lang="en-US" dirty="0" smtClean="0"/>
              <a:t> Dr. </a:t>
            </a:r>
            <a:r>
              <a:rPr lang="en-US" dirty="0" err="1" smtClean="0"/>
              <a:t>Kavasseri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099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295400"/>
            <a:ext cx="5715000" cy="502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1"/>
            <a:ext cx="6324600" cy="446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499" y="4343400"/>
            <a:ext cx="4074581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JK FLIP-FLOP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are sending one pulse generator to JK flip-flop which then according to the clock gives us six  different outputs that is required for the motor to run.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CONTD….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7" y="2172494"/>
            <a:ext cx="51530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 on Scope for pulse </a:t>
            </a:r>
            <a:r>
              <a:rPr lang="en-US" dirty="0" err="1" smtClean="0"/>
              <a:t>genrator</a:t>
            </a:r>
            <a:r>
              <a:rPr lang="en-US" dirty="0" smtClean="0"/>
              <a:t> using JK flip flop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Xilinx Block 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After getting the simulation what we wanted we now make Xilinx Block set on Mat lab.</a:t>
            </a:r>
          </a:p>
          <a:p>
            <a:r>
              <a:rPr lang="en-US" dirty="0" smtClean="0"/>
              <a:t>Green </a:t>
            </a:r>
            <a:r>
              <a:rPr lang="en-US" dirty="0" err="1" smtClean="0"/>
              <a:t>blockset</a:t>
            </a:r>
            <a:r>
              <a:rPr lang="en-US" dirty="0" smtClean="0"/>
              <a:t> on the left hand side were six different frequency divider.</a:t>
            </a:r>
          </a:p>
          <a:p>
            <a:r>
              <a:rPr lang="en-US" dirty="0" smtClean="0"/>
              <a:t>Out of six ,user have the option of choosing one ( whatever the frequency is required).</a:t>
            </a:r>
          </a:p>
          <a:p>
            <a:r>
              <a:rPr lang="en-US" dirty="0" smtClean="0"/>
              <a:t>Now the signal is sent to JK </a:t>
            </a:r>
            <a:r>
              <a:rPr lang="en-US" dirty="0" err="1" smtClean="0"/>
              <a:t>Flipflop</a:t>
            </a:r>
            <a:r>
              <a:rPr lang="en-US" dirty="0" smtClean="0"/>
              <a:t> </a:t>
            </a:r>
            <a:r>
              <a:rPr lang="en-US" dirty="0" err="1" smtClean="0"/>
              <a:t>Blockset</a:t>
            </a:r>
            <a:r>
              <a:rPr lang="en-US" dirty="0" smtClean="0"/>
              <a:t> inside which we have  D register inside each </a:t>
            </a:r>
            <a:r>
              <a:rPr lang="en-US" dirty="0" err="1" smtClean="0"/>
              <a:t>flipflop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 Registers (flip-flop)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1991519"/>
            <a:ext cx="59817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 Registers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133600"/>
            <a:ext cx="5936615" cy="403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799"/>
            <a:ext cx="9144000" cy="716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XILINX OUTPUT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229600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Control of Induction motor using FPGAs</a:t>
            </a:r>
          </a:p>
          <a:p>
            <a:r>
              <a:rPr lang="en-US" dirty="0" smtClean="0"/>
              <a:t>More efficient and reliable.</a:t>
            </a:r>
          </a:p>
          <a:p>
            <a:r>
              <a:rPr lang="en-US" dirty="0" smtClean="0"/>
              <a:t>High processing frequency that is ever realized which wouldn’t have been possible by the use of DSP applications.</a:t>
            </a:r>
          </a:p>
          <a:p>
            <a:r>
              <a:rPr lang="en-US" dirty="0" smtClean="0"/>
              <a:t>The whole process can be controlled using only software and Xilinx block set without committing to hardware.</a:t>
            </a:r>
          </a:p>
          <a:p>
            <a:r>
              <a:rPr lang="en-US" dirty="0" smtClean="0"/>
              <a:t>Reliable framework for design </a:t>
            </a:r>
            <a:r>
              <a:rPr lang="en-US" dirty="0" err="1" smtClean="0"/>
              <a:t>verfication</a:t>
            </a:r>
            <a:r>
              <a:rPr lang="en-US" dirty="0" smtClean="0"/>
              <a:t> </a:t>
            </a:r>
          </a:p>
          <a:p>
            <a:r>
              <a:rPr lang="en-US" dirty="0" smtClean="0"/>
              <a:t>Wide compatibility of design.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PART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5977" y="1600200"/>
            <a:ext cx="563204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Glimpse of what the file looks like.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62200"/>
            <a:ext cx="5939790" cy="4190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Entire XILINX Design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8001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</a:t>
            </a:r>
            <a:r>
              <a:rPr lang="en-US" dirty="0" smtClean="0"/>
              <a:t>ue to the ability of FPGAs to transcript on the hardware architecture they  can only take a fraction of switching period to execute in  real time .</a:t>
            </a:r>
          </a:p>
          <a:p>
            <a:r>
              <a:rPr lang="en-US" dirty="0" smtClean="0"/>
              <a:t>Writing VHDL codes for the motor to control the Frequency, Torque is a very complex process, thus controlling it by building </a:t>
            </a:r>
            <a:r>
              <a:rPr lang="en-US" dirty="0" err="1" smtClean="0"/>
              <a:t>blockset</a:t>
            </a:r>
            <a:r>
              <a:rPr lang="en-US" dirty="0" smtClean="0"/>
              <a:t> from </a:t>
            </a:r>
            <a:r>
              <a:rPr lang="en-US" dirty="0" err="1" smtClean="0"/>
              <a:t>simulink</a:t>
            </a:r>
            <a:r>
              <a:rPr lang="en-US" dirty="0" smtClean="0"/>
              <a:t> and Xilinx  is an efficient and time saver.</a:t>
            </a:r>
          </a:p>
          <a:p>
            <a:r>
              <a:rPr lang="en-US" dirty="0" smtClean="0"/>
              <a:t>The ability to fix any error or change any syntax  within the CAD tool </a:t>
            </a:r>
            <a:r>
              <a:rPr lang="en-US" dirty="0"/>
              <a:t> </a:t>
            </a:r>
            <a:r>
              <a:rPr lang="en-US" dirty="0" smtClean="0"/>
              <a:t>can be financially viable and efficient.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Recquirements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Learn how to use </a:t>
            </a:r>
            <a:r>
              <a:rPr lang="en-US" dirty="0" err="1" smtClean="0"/>
              <a:t>Xilinx,ISE</a:t>
            </a:r>
            <a:r>
              <a:rPr lang="en-US" dirty="0" smtClean="0"/>
              <a:t> Suite to run a Motor.</a:t>
            </a:r>
          </a:p>
          <a:p>
            <a:r>
              <a:rPr lang="en-US" dirty="0" smtClean="0"/>
              <a:t>Get a FPGA developing board and know how it works(its pin assignments  and the whole user manual).</a:t>
            </a:r>
          </a:p>
          <a:p>
            <a:r>
              <a:rPr lang="en-US" dirty="0" smtClean="0"/>
              <a:t>Build a working block set using any of the three options that we had before. </a:t>
            </a:r>
            <a:r>
              <a:rPr lang="en-US" dirty="0"/>
              <a:t>(</a:t>
            </a:r>
            <a:r>
              <a:rPr lang="en-US" dirty="0" smtClean="0"/>
              <a:t>We use JK flip-flop as our option).</a:t>
            </a:r>
          </a:p>
          <a:p>
            <a:r>
              <a:rPr lang="en-US" dirty="0" smtClean="0"/>
              <a:t>Finally, run a motor in different frequency using FPGA to control its </a:t>
            </a:r>
            <a:r>
              <a:rPr lang="en-US" dirty="0" err="1" smtClean="0"/>
              <a:t>Torque,Speed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started this semester by building the working </a:t>
            </a:r>
            <a:r>
              <a:rPr lang="en-US" dirty="0" err="1" smtClean="0"/>
              <a:t>simulink</a:t>
            </a:r>
            <a:r>
              <a:rPr lang="en-US" dirty="0" smtClean="0"/>
              <a:t> design for our J-K </a:t>
            </a:r>
            <a:r>
              <a:rPr lang="en-US" dirty="0" err="1" smtClean="0"/>
              <a:t>FlipFlops</a:t>
            </a:r>
            <a:r>
              <a:rPr lang="en-US" dirty="0" smtClean="0"/>
              <a:t>.</a:t>
            </a:r>
          </a:p>
          <a:p>
            <a:r>
              <a:rPr lang="en-US" dirty="0" smtClean="0"/>
              <a:t>Use pulse as an input</a:t>
            </a:r>
          </a:p>
          <a:p>
            <a:r>
              <a:rPr lang="en-US" dirty="0" smtClean="0"/>
              <a:t>Flip flop controls the rising and falling edges and supply gate impulses according to the clock .</a:t>
            </a:r>
          </a:p>
          <a:p>
            <a:r>
              <a:rPr lang="en-US" dirty="0" smtClean="0"/>
              <a:t>We are using the logic function of </a:t>
            </a:r>
            <a:r>
              <a:rPr lang="en-US" dirty="0" err="1" smtClean="0"/>
              <a:t>flipflop</a:t>
            </a:r>
            <a:r>
              <a:rPr lang="en-US" dirty="0" smtClean="0"/>
              <a:t> to run the motor.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Shot of Simulation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6737"/>
            <a:ext cx="8229600" cy="391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50292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Plan A: Space Vector Modulation</a:t>
            </a:r>
            <a:endParaRPr lang="en-US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0"/>
            <a:ext cx="3200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429000"/>
            <a:ext cx="3276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676400"/>
            <a:ext cx="5562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"/>
            <a:ext cx="7924800" cy="626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8387"/>
            <a:ext cx="9005846" cy="451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0"/>
            <a:ext cx="3352800" cy="231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533400"/>
            <a:ext cx="18859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441</Words>
  <Application>Microsoft Office PowerPoint</Application>
  <PresentationFormat>On-screen Show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FPGA Control of Induction Motors (SD1019)</vt:lpstr>
      <vt:lpstr>INTRODUCTION</vt:lpstr>
      <vt:lpstr>INTRODUCTION</vt:lpstr>
      <vt:lpstr>Recquirements</vt:lpstr>
      <vt:lpstr>Technical Content</vt:lpstr>
      <vt:lpstr>Screen Shot of Simulation</vt:lpstr>
      <vt:lpstr>Plan A: Space Vector Modulation</vt:lpstr>
      <vt:lpstr>Slide 8</vt:lpstr>
      <vt:lpstr>Slide 9</vt:lpstr>
      <vt:lpstr>Slide 10</vt:lpstr>
      <vt:lpstr>Slide 11</vt:lpstr>
      <vt:lpstr>HOW JK FLIP-FLOP Works</vt:lpstr>
      <vt:lpstr>CONTD….</vt:lpstr>
      <vt:lpstr>Output on Scope for pulse genrator using JK flip flop</vt:lpstr>
      <vt:lpstr>Xilinx Block Set</vt:lpstr>
      <vt:lpstr>D Registers (flip-flop)</vt:lpstr>
      <vt:lpstr>D Registers</vt:lpstr>
      <vt:lpstr>Slide 18</vt:lpstr>
      <vt:lpstr>XILINX OUTPUT</vt:lpstr>
      <vt:lpstr>SOFTWARE PART</vt:lpstr>
      <vt:lpstr>Glimpse of what the file looks like.</vt:lpstr>
      <vt:lpstr>Entire XILINX Design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FPGA Control of Induction Motors (SD1019)</dc:title>
  <dc:creator>Sharan</dc:creator>
  <cp:lastModifiedBy>thomas.conlin</cp:lastModifiedBy>
  <cp:revision>79</cp:revision>
  <dcterms:created xsi:type="dcterms:W3CDTF">2011-05-03T18:10:11Z</dcterms:created>
  <dcterms:modified xsi:type="dcterms:W3CDTF">2011-05-11T18:54:20Z</dcterms:modified>
</cp:coreProperties>
</file>